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jpg>
</file>

<file path=ppt/media/image28.jpg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34.png>
</file>

<file path=ppt/media/image35.jpg>
</file>

<file path=ppt/media/image36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png"/><Relationship Id="rId6" Type="http://schemas.openxmlformats.org/officeDocument/2006/relationships/image" Target="../media/image11.jpg"/><Relationship Id="rId7" Type="http://schemas.openxmlformats.org/officeDocument/2006/relationships/image" Target="../media/image1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6" Type="http://schemas.openxmlformats.org/officeDocument/2006/relationships/image" Target="../media/image17.jpg"/><Relationship Id="rId7" Type="http://schemas.openxmlformats.org/officeDocument/2006/relationships/image" Target="../media/image18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6" Type="http://schemas.openxmlformats.org/officeDocument/2006/relationships/image" Target="../media/image23.jpg"/><Relationship Id="rId7" Type="http://schemas.openxmlformats.org/officeDocument/2006/relationships/image" Target="../media/image2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jpg"/><Relationship Id="rId5" Type="http://schemas.openxmlformats.org/officeDocument/2006/relationships/image" Target="../media/image28.jpg"/><Relationship Id="rId6" Type="http://schemas.openxmlformats.org/officeDocument/2006/relationships/image" Target="../media/image29.png"/><Relationship Id="rId7" Type="http://schemas.openxmlformats.org/officeDocument/2006/relationships/image" Target="../media/image30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jpg"/><Relationship Id="rId5" Type="http://schemas.openxmlformats.org/officeDocument/2006/relationships/image" Target="../media/image34.png"/><Relationship Id="rId6" Type="http://schemas.openxmlformats.org/officeDocument/2006/relationships/image" Target="../media/image35.jpg"/><Relationship Id="rId7" Type="http://schemas.openxmlformats.org/officeDocument/2006/relationships/image" Target="../media/image36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182880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6400">
                <a:latin typeface="Calibri"/>
              </a:rPr>
              <a:t>Puzzle #1</a:t>
            </a:r>
          </a:p>
        </p:txBody>
      </p:sp>
      <p:pic>
        <p:nvPicPr>
          <p:cNvPr id="3" name="Picture 2" descr="rakshasa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1371600" cy="1371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4/7</a:t>
            </a:r>
          </a:p>
        </p:txBody>
      </p:sp>
      <p:pic>
        <p:nvPicPr>
          <p:cNvPr id="5" name="Picture 4" descr="ruin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371600"/>
            <a:ext cx="1371600" cy="1371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3/6</a:t>
            </a:r>
          </a:p>
        </p:txBody>
      </p:sp>
      <p:pic>
        <p:nvPicPr>
          <p:cNvPr id="7" name="Picture 6" descr="hors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71600"/>
            <a:ext cx="1371600" cy="1371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5/6</a:t>
            </a:r>
          </a:p>
        </p:txBody>
      </p:sp>
      <p:pic>
        <p:nvPicPr>
          <p:cNvPr id="9" name="Picture 8" descr="image607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1371600"/>
            <a:ext cx="1371600" cy="1371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5/6</a:t>
            </a:r>
          </a:p>
        </p:txBody>
      </p:sp>
      <p:pic>
        <p:nvPicPr>
          <p:cNvPr id="11" name="Picture 10" descr="hand dru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3200400"/>
            <a:ext cx="1371600" cy="1371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4/5</a:t>
            </a:r>
          </a:p>
        </p:txBody>
      </p:sp>
      <p:pic>
        <p:nvPicPr>
          <p:cNvPr id="13" name="Picture 12" descr="image532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0" y="3200400"/>
            <a:ext cx="1371600" cy="13716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432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8/12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182880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6400">
                <a:latin typeface="Calibri"/>
              </a:rPr>
              <a:t>Puzzle #1</a:t>
            </a:r>
          </a:p>
        </p:txBody>
      </p:sp>
      <p:pic>
        <p:nvPicPr>
          <p:cNvPr id="3" name="Picture 2" descr="garuthmantuDu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1371600" cy="1371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2/11</a:t>
            </a:r>
          </a:p>
        </p:txBody>
      </p:sp>
      <p:pic>
        <p:nvPicPr>
          <p:cNvPr id="5" name="Picture 4" descr="pushpaka_vimanamu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371600"/>
            <a:ext cx="1371600" cy="1371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7/9</a:t>
            </a:r>
          </a:p>
        </p:txBody>
      </p:sp>
      <p:pic>
        <p:nvPicPr>
          <p:cNvPr id="7" name="Picture 6" descr="sky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71600"/>
            <a:ext cx="1371600" cy="1371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5/6</a:t>
            </a:r>
          </a:p>
        </p:txBody>
      </p:sp>
      <p:pic>
        <p:nvPicPr>
          <p:cNvPr id="9" name="Picture 8" descr="gras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1371600"/>
            <a:ext cx="1371600" cy="1371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4/6</a:t>
            </a:r>
          </a:p>
        </p:txBody>
      </p:sp>
      <p:pic>
        <p:nvPicPr>
          <p:cNvPr id="11" name="Picture 10" descr="entrance_to_fort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3200400"/>
            <a:ext cx="1371600" cy="1371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6/9</a:t>
            </a:r>
          </a:p>
        </p:txBody>
      </p:sp>
      <p:pic>
        <p:nvPicPr>
          <p:cNvPr id="13" name="Picture 12" descr="year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0" y="3200400"/>
            <a:ext cx="1371600" cy="13716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432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4/9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182880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6400">
                <a:latin typeface="Calibri"/>
              </a:rPr>
              <a:t>Puzzle #1</a:t>
            </a:r>
          </a:p>
        </p:txBody>
      </p:sp>
      <p:pic>
        <p:nvPicPr>
          <p:cNvPr id="3" name="Picture 2" descr="idol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1371600" cy="1371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5/8</a:t>
            </a:r>
          </a:p>
        </p:txBody>
      </p:sp>
      <p:pic>
        <p:nvPicPr>
          <p:cNvPr id="5" name="Picture 4" descr="jail_cel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371600"/>
            <a:ext cx="1371600" cy="1371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3/11</a:t>
            </a:r>
          </a:p>
        </p:txBody>
      </p:sp>
      <p:pic>
        <p:nvPicPr>
          <p:cNvPr id="7" name="Picture 6" descr="basic_math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71600"/>
            <a:ext cx="1371600" cy="1371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12/13</a:t>
            </a:r>
          </a:p>
        </p:txBody>
      </p:sp>
      <p:pic>
        <p:nvPicPr>
          <p:cNvPr id="9" name="Picture 8" descr="garlic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1371600"/>
            <a:ext cx="1371600" cy="1371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1/15</a:t>
            </a:r>
          </a:p>
        </p:txBody>
      </p:sp>
      <p:pic>
        <p:nvPicPr>
          <p:cNvPr id="11" name="Picture 10" descr="christ_crown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3200400"/>
            <a:ext cx="1371600" cy="1371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6/11</a:t>
            </a:r>
          </a:p>
        </p:txBody>
      </p:sp>
      <p:pic>
        <p:nvPicPr>
          <p:cNvPr id="13" name="Picture 12" descr="image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0" y="3200400"/>
            <a:ext cx="1371600" cy="13716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432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10/12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182880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6400">
                <a:latin typeface="Calibri"/>
              </a:rPr>
              <a:t>Puzzle #1</a:t>
            </a:r>
          </a:p>
        </p:txBody>
      </p:sp>
      <p:pic>
        <p:nvPicPr>
          <p:cNvPr id="3" name="Picture 2" descr="ayodhya_board_sig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1371600" cy="1371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సాకేతపురి 8/9</a:t>
            </a:r>
          </a:p>
        </p:txBody>
      </p:sp>
      <p:pic>
        <p:nvPicPr>
          <p:cNvPr id="5" name="Picture 4" descr="sri_ranganatha_swamy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371600"/>
            <a:ext cx="1371600" cy="1371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శ్రీరంగనాథస్వామి 10/16</a:t>
            </a:r>
          </a:p>
        </p:txBody>
      </p:sp>
      <p:pic>
        <p:nvPicPr>
          <p:cNvPr id="7" name="Picture 6" descr="astronaut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71600"/>
            <a:ext cx="1371600" cy="1371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వ్యోమగామి 5/9</a:t>
            </a:r>
          </a:p>
        </p:txBody>
      </p:sp>
      <p:pic>
        <p:nvPicPr>
          <p:cNvPr id="9" name="Picture 8" descr="donkey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1371600"/>
            <a:ext cx="1371600" cy="1371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చిరమేహి 1/7</a:t>
            </a:r>
          </a:p>
        </p:txBody>
      </p:sp>
      <p:pic>
        <p:nvPicPr>
          <p:cNvPr id="11" name="Picture 10" descr="barricade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3200400"/>
            <a:ext cx="1371600" cy="1371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అడ్డంకి 6/7</a:t>
            </a:r>
          </a:p>
        </p:txBody>
      </p:sp>
      <p:pic>
        <p:nvPicPr>
          <p:cNvPr id="13" name="Picture 12" descr="republic_day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0" y="3200400"/>
            <a:ext cx="1371600" cy="13716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432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గణతంత్రదినోత్సవం 12/16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182880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6400">
                <a:latin typeface="Calibri"/>
              </a:rPr>
              <a:t>Puzzle #1</a:t>
            </a:r>
          </a:p>
        </p:txBody>
      </p:sp>
      <p:pic>
        <p:nvPicPr>
          <p:cNvPr id="3" name="Picture 2" descr="image2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1371600" cy="1371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యంత్రము 5/7</a:t>
            </a:r>
          </a:p>
        </p:txBody>
      </p:sp>
      <p:pic>
        <p:nvPicPr>
          <p:cNvPr id="5" name="Picture 4" descr="taking_oath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371600"/>
            <a:ext cx="1371600" cy="1371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శపథము 3/5</a:t>
            </a:r>
          </a:p>
        </p:txBody>
      </p:sp>
      <p:pic>
        <p:nvPicPr>
          <p:cNvPr id="7" name="Picture 6" descr="frown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71600"/>
            <a:ext cx="1371600" cy="1371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బొమముడు 3/7</a:t>
            </a:r>
          </a:p>
        </p:txBody>
      </p:sp>
      <p:pic>
        <p:nvPicPr>
          <p:cNvPr id="9" name="Picture 8" descr="image588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1371600"/>
            <a:ext cx="1371600" cy="1371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చిలుకకొయ్య 1/10</a:t>
            </a:r>
          </a:p>
        </p:txBody>
      </p:sp>
      <p:pic>
        <p:nvPicPr>
          <p:cNvPr id="11" name="Picture 10" descr="missing_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3200400"/>
            <a:ext cx="1371600" cy="1371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మకిలి 2/5</a:t>
            </a:r>
          </a:p>
        </p:txBody>
      </p:sp>
      <p:pic>
        <p:nvPicPr>
          <p:cNvPr id="13" name="Picture 12" descr="yearly_calendar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0" y="3200400"/>
            <a:ext cx="1371600" cy="13716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432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సంవత్సరం 4/8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182880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6400">
                <a:latin typeface="Calibri"/>
              </a:rPr>
              <a:t>Puzzle #1</a:t>
            </a:r>
          </a:p>
        </p:txBody>
      </p:sp>
      <p:pic>
        <p:nvPicPr>
          <p:cNvPr id="3" name="Picture 2" descr="yelling_woma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1371600" cy="1371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గాంధారితనము 6/11</a:t>
            </a:r>
          </a:p>
        </p:txBody>
      </p:sp>
      <p:pic>
        <p:nvPicPr>
          <p:cNvPr id="5" name="Picture 4" descr="stud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371600"/>
            <a:ext cx="1371600" cy="1371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విద్యార్థుడు 9/12</a:t>
            </a:r>
          </a:p>
        </p:txBody>
      </p:sp>
      <p:pic>
        <p:nvPicPr>
          <p:cNvPr id="7" name="Picture 6" descr="viswakarma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71600"/>
            <a:ext cx="1371600" cy="1371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విశ్వకర్మ 9/9</a:t>
            </a:r>
          </a:p>
        </p:txBody>
      </p:sp>
      <p:pic>
        <p:nvPicPr>
          <p:cNvPr id="9" name="Picture 8" descr="doctor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1371600"/>
            <a:ext cx="1371600" cy="1371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0" y="27432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చికిత్సకుడు 1/11</a:t>
            </a:r>
          </a:p>
        </p:txBody>
      </p:sp>
      <p:pic>
        <p:nvPicPr>
          <p:cNvPr id="11" name="Picture 10" descr="28_monkeys_and_a_stick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3200400"/>
            <a:ext cx="1371600" cy="1371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కాలికిందకర్రాట 5/14</a:t>
            </a:r>
          </a:p>
        </p:txBody>
      </p:sp>
      <p:pic>
        <p:nvPicPr>
          <p:cNvPr id="13" name="Picture 12" descr="affection_love_mother_baby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0" y="3200400"/>
            <a:ext cx="1371600" cy="13716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43200" y="4572000"/>
            <a:ext cx="914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వాత్సల్యం 3/9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